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6858000" cy="990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/>
          <p:nvPr>
            <p:ph type="title"/>
          </p:nvPr>
        </p:nvSpPr>
        <p:spPr>
          <a:xfrm>
            <a:off x="514350" y="1621189"/>
            <a:ext cx="5829300" cy="344876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12" name="Уровень текста 1…"/>
          <p:cNvSpPr txBox="1"/>
          <p:nvPr>
            <p:ph type="body" sz="quarter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800"/>
            </a:lvl1pPr>
            <a:lvl2pPr marL="0" indent="0" algn="ctr">
              <a:buSzTx/>
              <a:buFontTx/>
              <a:buNone/>
              <a:defRPr sz="1800"/>
            </a:lvl2pPr>
            <a:lvl3pPr marL="0" indent="0" algn="ctr">
              <a:buSzTx/>
              <a:buFontTx/>
              <a:buNone/>
              <a:defRPr sz="1800"/>
            </a:lvl3pPr>
            <a:lvl4pPr marL="0" indent="0" algn="ctr">
              <a:buSzTx/>
              <a:buFontTx/>
              <a:buNone/>
              <a:defRPr sz="1800"/>
            </a:lvl4pPr>
            <a:lvl5pPr marL="0" indent="0" algn="ctr">
              <a:buSzTx/>
              <a:buFontTx/>
              <a:buNone/>
              <a:defRPr sz="18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21" name="Уровень текста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Текст заголовка"/>
          <p:cNvSpPr txBox="1"/>
          <p:nvPr>
            <p:ph type="title"/>
          </p:nvPr>
        </p:nvSpPr>
        <p:spPr>
          <a:xfrm>
            <a:off x="467916" y="2469624"/>
            <a:ext cx="5915027" cy="4120622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30" name="Уровень текста 1…"/>
          <p:cNvSpPr txBox="1"/>
          <p:nvPr>
            <p:ph type="body" sz="quarter" idx="1"/>
          </p:nvPr>
        </p:nvSpPr>
        <p:spPr>
          <a:xfrm>
            <a:off x="467916" y="6629226"/>
            <a:ext cx="5915027" cy="216693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800"/>
            </a:lvl1pPr>
            <a:lvl2pPr marL="0" indent="0">
              <a:buSzTx/>
              <a:buFontTx/>
              <a:buNone/>
              <a:defRPr sz="1800"/>
            </a:lvl2pPr>
            <a:lvl3pPr marL="0" indent="0">
              <a:buSzTx/>
              <a:buFontTx/>
              <a:buNone/>
              <a:defRPr sz="1800"/>
            </a:lvl3pPr>
            <a:lvl4pPr marL="0" indent="0">
              <a:buSzTx/>
              <a:buFontTx/>
              <a:buNone/>
              <a:defRPr sz="1800"/>
            </a:lvl4pPr>
            <a:lvl5pPr marL="0" indent="0">
              <a:buSzTx/>
              <a:buFontTx/>
              <a:buNone/>
              <a:defRPr sz="18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1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39" name="Уровень текста 1…"/>
          <p:cNvSpPr txBox="1"/>
          <p:nvPr>
            <p:ph type="body" sz="half" idx="1"/>
          </p:nvPr>
        </p:nvSpPr>
        <p:spPr>
          <a:xfrm>
            <a:off x="471487" y="2637014"/>
            <a:ext cx="2914651" cy="6285268"/>
          </a:xfrm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0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Текст заголовка"/>
          <p:cNvSpPr txBox="1"/>
          <p:nvPr>
            <p:ph type="title"/>
          </p:nvPr>
        </p:nvSpPr>
        <p:spPr>
          <a:xfrm>
            <a:off x="472381" y="527405"/>
            <a:ext cx="5915027" cy="1914702"/>
          </a:xfrm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48" name="Уровень текста 1…"/>
          <p:cNvSpPr txBox="1"/>
          <p:nvPr>
            <p:ph type="body" sz="quarter" idx="1"/>
          </p:nvPr>
        </p:nvSpPr>
        <p:spPr>
          <a:xfrm>
            <a:off x="472381" y="2428345"/>
            <a:ext cx="2901257" cy="1190097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1800"/>
            </a:lvl1pPr>
            <a:lvl2pPr marL="0" indent="0">
              <a:buSzTx/>
              <a:buFontTx/>
              <a:buNone/>
              <a:defRPr b="1" sz="1800"/>
            </a:lvl2pPr>
            <a:lvl3pPr marL="0" indent="0">
              <a:buSzTx/>
              <a:buFontTx/>
              <a:buNone/>
              <a:defRPr b="1" sz="1800"/>
            </a:lvl3pPr>
            <a:lvl4pPr marL="0" indent="0">
              <a:buSzTx/>
              <a:buFontTx/>
              <a:buNone/>
              <a:defRPr b="1" sz="1800"/>
            </a:lvl4pPr>
            <a:lvl5pPr marL="0" indent="0">
              <a:buSzTx/>
              <a:buFontTx/>
              <a:buNone/>
              <a:defRPr b="1" sz="18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3471862" y="2428346"/>
            <a:ext cx="2915545" cy="1190096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58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Текст заголовка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73" name="Уровень текста 1…"/>
          <p:cNvSpPr txBox="1"/>
          <p:nvPr>
            <p:ph type="body" sz="half" idx="1"/>
          </p:nvPr>
        </p:nvSpPr>
        <p:spPr>
          <a:xfrm>
            <a:off x="2915541" y="1426282"/>
            <a:ext cx="3471866" cy="703968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538842" indent="-195942">
              <a:defRPr sz="2400"/>
            </a:lvl2pPr>
            <a:lvl3pPr marL="914400" indent="-228600">
              <a:defRPr sz="2400"/>
            </a:lvl3pPr>
            <a:lvl4pPr marL="1303019" indent="-274319">
              <a:defRPr sz="2400"/>
            </a:lvl4pPr>
            <a:lvl5pPr marL="1645920" indent="-274319">
              <a:defRPr sz="24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472381" y="2971799"/>
            <a:ext cx="2211884" cy="550563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Текст заголовка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2915541" y="1426282"/>
            <a:ext cx="3471866" cy="703968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Уровень текста 1…"/>
          <p:cNvSpPr txBox="1"/>
          <p:nvPr>
            <p:ph type="body" sz="quarter" idx="1"/>
          </p:nvPr>
        </p:nvSpPr>
        <p:spPr>
          <a:xfrm>
            <a:off x="472381" y="2971800"/>
            <a:ext cx="2211884" cy="550562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200"/>
            </a:lvl1pPr>
            <a:lvl2pPr marL="0" indent="0">
              <a:buSzTx/>
              <a:buFontTx/>
              <a:buNone/>
              <a:defRPr sz="1200"/>
            </a:lvl2pPr>
            <a:lvl3pPr marL="0" indent="0">
              <a:buSzTx/>
              <a:buFontTx/>
              <a:buNone/>
              <a:defRPr sz="1200"/>
            </a:lvl3pPr>
            <a:lvl4pPr marL="0" indent="0">
              <a:buSzTx/>
              <a:buFontTx/>
              <a:buNone/>
              <a:defRPr sz="1200"/>
            </a:lvl4pPr>
            <a:lvl5pPr marL="0" indent="0">
              <a:buSzTx/>
              <a:buFontTx/>
              <a:buNone/>
              <a:defRPr sz="12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5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/>
          <p:nvPr>
            <p:ph type="title"/>
          </p:nvPr>
        </p:nvSpPr>
        <p:spPr>
          <a:xfrm>
            <a:off x="471487" y="527405"/>
            <a:ext cx="5915027" cy="19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3" name="Уровень текста 1…"/>
          <p:cNvSpPr txBox="1"/>
          <p:nvPr>
            <p:ph type="body" idx="1"/>
          </p:nvPr>
        </p:nvSpPr>
        <p:spPr>
          <a:xfrm>
            <a:off x="471487" y="2637014"/>
            <a:ext cx="5915027" cy="6285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/>
          <p:nvPr>
            <p:ph type="sldNum" sz="quarter" idx="2"/>
          </p:nvPr>
        </p:nvSpPr>
        <p:spPr>
          <a:xfrm>
            <a:off x="6166512" y="9342142"/>
            <a:ext cx="220002" cy="205912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9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171450" marR="0" indent="-171450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1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542925" marR="0" indent="-200025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1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925830" marR="0" indent="-240030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1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3056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1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1648556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1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1991456" marR="0" indent="-276956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1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2334356" marR="0" indent="-276956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1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2677256" marR="0" indent="-276956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1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3020156" marR="0" indent="-276956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1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18"/>
          <p:cNvSpPr txBox="1"/>
          <p:nvPr/>
        </p:nvSpPr>
        <p:spPr>
          <a:xfrm>
            <a:off x="984967" y="5833388"/>
            <a:ext cx="4888066" cy="387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21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Впишите сюда ФИО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