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 showGuides="1">
      <p:cViewPr varScale="1">
        <p:scale>
          <a:sx n="113" d="100"/>
          <a:sy n="113" d="100"/>
        </p:scale>
        <p:origin x="115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CE9E0-CF0D-0F44-B96D-F490AF2FE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C91A18"/>
                </a:solidFill>
                <a:latin typeface="Montserrat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B3E3A-E4E6-1243-A78C-D8FCD1B21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2D4759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AF7E8-CEFE-A842-9BB5-38F08945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48DA-23D3-DF42-B3A8-5E76A755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435A8-177A-EE4B-BE16-BF676F36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3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9593A-0810-524C-B3A6-989B6F50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3DA845-BC71-7546-A14D-C52AE31E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9BADC-40C7-7946-8B8E-FEE56E49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BC5B0-5353-9F4B-A59E-6B862517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C7D8F-878C-5148-AFCE-E1042E83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A9A591-77C9-0345-A3AD-A36BB886B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FA44-6323-8E4E-B5FC-110483C8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2D720-2324-3343-BA28-7D6B046C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41840-69B1-6F4E-9FF5-113600BA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8F24A-3EEC-CA44-99D1-4A365E1C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7B9A0-9D19-F241-A4D8-70FB155F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EC920-B528-504D-8F41-574370B3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60D84-06A3-1746-B940-259404CC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D4C55-BAD6-EF47-8B14-BF44FCF1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ACA2F-019B-814C-A444-BE999FA5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5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9B659-ACCF-E446-9A9A-66EC6B73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2EECF-B3BE-894C-AFB6-A72B94C3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5A92E-6321-F84A-9BAB-40D8D9F8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5FEAF-AF5C-1547-90E2-C6251305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34290-492C-F442-AEE1-37459AC6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19AF4-5C8F-C946-A7F1-8218DEFB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BCE14-0511-6A41-ADB5-32EC9E7DF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C5C173-AC26-7B4D-9F5B-E6D2BB6C7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638921-77C9-354B-9C33-3390902C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7ABA7-6D15-AB48-8D36-AB6EC053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3BEA9-1EDB-7347-8762-C8A452FD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0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87B84-F78B-9B45-ADEA-0CCE94FA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0209"/>
            <a:ext cx="96774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2E346-A4C3-084F-BB19-30B8789B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610423-3E38-4940-8F61-3C2269083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605D26-9D6A-9A49-B5D8-05B1667BB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868B0F-DA24-F74F-908A-75571AC0D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2B62E2-DDE6-F045-963A-F9E165AE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CD63EC-2AFC-8C4F-8C95-9290F8E1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C523A-7BAB-5F41-9366-71E269D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21CA1-597F-AD48-9CA0-3CCC0D8E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ADBCB7-6CC3-9343-9792-43914F1E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5D2748-52BA-EA47-88A7-10C7AE91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CF17AF-6402-4741-BA38-34C0E3D4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8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D5AC4-316E-3D46-BAEC-BCE02F49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11C161-7FEA-5C4D-A8D0-AEBB9E08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C4180-4257-3247-ACEB-DDF751ED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8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43AA0-714C-9343-91BF-3CFC4A66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524000"/>
            <a:ext cx="10517189" cy="6729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4CEED-E905-0D4B-989F-2CF1EFD2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12873"/>
            <a:ext cx="6172200" cy="3811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5B562B-3821-584B-AFEB-468D7CB6D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1287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2F91D-6D42-3640-8CE3-0AFF9F5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7BDAA-9DEB-5D4F-86E2-605DDDEF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B4146-6F2C-494F-B8B5-198C4E8D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9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FE607-CAC8-FD42-9EB2-54B984AD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73667"/>
            <a:ext cx="10512424" cy="6059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B393A1-093F-524E-83E3-CB172FD99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23542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453367-11B8-2543-9126-B87DA620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622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49564-D07A-D640-8949-76E11CFD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F9F85F-2D1D-6E49-B07A-BB8D5FBF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B00684-535A-5B4E-AEB4-376348A7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2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98139-23E9-374D-93FD-6FB85CBB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8429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40315-F98E-CB4F-8855-E14FB644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D4F33-6CF9-9141-8BB7-6D82E8F39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26AC-3DC7-624D-9257-0391EDEB579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0D5B0-9DC8-4045-8100-9807972D6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6AA2F-FEB7-B74D-84F2-3FC9F003C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A360-C66C-0A4A-A7F1-29D417BE8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D41D19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C475B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C475B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C475B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C475B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C475B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34670-7F24-7B48-ABDD-44427F1E2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25B2A-0E03-C84C-8B5B-995A87E15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981"/>
            <a:ext cx="9144000" cy="16066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/>
              <a:t>ФИО участников команды:</a:t>
            </a:r>
          </a:p>
          <a:p>
            <a:pPr algn="r"/>
            <a:r>
              <a:rPr lang="ru-RU" sz="1800" dirty="0"/>
              <a:t>Наставник команды – при наличии: </a:t>
            </a:r>
          </a:p>
          <a:p>
            <a:pPr algn="r"/>
            <a:r>
              <a:rPr lang="ru-RU" sz="1800" dirty="0"/>
              <a:t>Город, школа:</a:t>
            </a:r>
          </a:p>
          <a:p>
            <a:pPr algn="r"/>
            <a:r>
              <a:rPr lang="ru-RU" sz="1800" dirty="0"/>
              <a:t>Организация, на базе которой вы реализовали идею (технопарк «Кванториум» или «</a:t>
            </a:r>
            <a:r>
              <a:rPr lang="en-US" sz="1800" dirty="0"/>
              <a:t>IT</a:t>
            </a:r>
            <a:r>
              <a:rPr lang="ru-RU" sz="1800" dirty="0"/>
              <a:t>-куб») – при наличии: </a:t>
            </a:r>
          </a:p>
        </p:txBody>
      </p:sp>
    </p:spTree>
    <p:extLst>
      <p:ext uri="{BB962C8B-B14F-4D97-AF65-F5344CB8AC3E}">
        <p14:creationId xmlns:p14="http://schemas.microsoft.com/office/powerpoint/2010/main" val="400416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4FA2-CA36-4443-A956-5AB2330F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07AE4-8506-465E-B0FC-1BC0C982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этом слайде расскажите о проблеме, которую вы взяли в работу – поясните, кто «страдает» и почему. </a:t>
            </a:r>
          </a:p>
          <a:p>
            <a:r>
              <a:rPr lang="ru-RU" sz="2000" dirty="0"/>
              <a:t>Постарайтесь не писать какой-то факт или свое мнение («неудобная навигация», «мало маршрутов» и др.). </a:t>
            </a:r>
          </a:p>
          <a:p>
            <a:r>
              <a:rPr lang="ru-RU" sz="2000" dirty="0"/>
              <a:t>Объясните, кому неудобно и почему это важно: «мало маршрутов, а есть потребность»; «много уставших людей, а сидеть негде» и т.д.</a:t>
            </a:r>
          </a:p>
        </p:txBody>
      </p:sp>
      <p:sp>
        <p:nvSpPr>
          <p:cNvPr id="4" name="Shape 712">
            <a:extLst>
              <a:ext uri="{FF2B5EF4-FFF2-40B4-BE49-F238E27FC236}">
                <a16:creationId xmlns:a16="http://schemas.microsoft.com/office/drawing/2014/main" id="{7C202413-CCCD-4DAE-A376-7D1CCD1370AC}"/>
              </a:ext>
            </a:extLst>
          </p:cNvPr>
          <p:cNvSpPr/>
          <p:nvPr/>
        </p:nvSpPr>
        <p:spPr>
          <a:xfrm>
            <a:off x="264115" y="5754089"/>
            <a:ext cx="11678314" cy="88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spcBef>
                <a:spcPts val="400"/>
              </a:spcBef>
              <a:defRPr sz="1500" b="1"/>
            </a:lvl1pPr>
          </a:lstStyle>
          <a:p>
            <a:pPr lvl="0" algn="ctr">
              <a:defRPr sz="1800" b="0"/>
            </a:pPr>
            <a:r>
              <a:rPr lang="ru-RU" sz="2400" b="0" i="1" dirty="0">
                <a:solidFill>
                  <a:srgbClr val="FF0000"/>
                </a:solidFill>
              </a:rPr>
              <a:t>Можно менять оформление и форму, пункты менять нельзя.</a:t>
            </a:r>
          </a:p>
          <a:p>
            <a:pPr lvl="0" algn="ctr">
              <a:defRPr sz="1800" b="0"/>
            </a:pPr>
            <a:r>
              <a:rPr lang="ru-RU" sz="2400" b="0" i="1" dirty="0">
                <a:solidFill>
                  <a:srgbClr val="FF0000"/>
                </a:solidFill>
              </a:rPr>
              <a:t>Вставки красным цветом можно смело удалять по завершении работы</a:t>
            </a:r>
            <a:endParaRPr sz="24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4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4FA2-CA36-4443-A956-5AB2330F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ситуации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07AE4-8506-465E-B0FC-1BC0C982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Расскажите о том, какими источниками информации вы пользовались, анализируя ситуацию: интернет, новостные ресурсы, форумы/социальные сети, личный опыт вас и ваших знакомых, интервью с экспертом и пр.</a:t>
            </a:r>
          </a:p>
        </p:txBody>
      </p:sp>
    </p:spTree>
    <p:extLst>
      <p:ext uri="{BB962C8B-B14F-4D97-AF65-F5344CB8AC3E}">
        <p14:creationId xmlns:p14="http://schemas.microsoft.com/office/powerpoint/2010/main" val="307527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4FA2-CA36-4443-A956-5AB2330F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07AE4-8506-465E-B0FC-1BC0C982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Попробуйте емко описать найденное вами решение – дальше еще будет возможность показать фотографии и схемы, поэтому здесь необязательно пытаться объять необъятное.</a:t>
            </a:r>
          </a:p>
        </p:txBody>
      </p:sp>
    </p:spTree>
    <p:extLst>
      <p:ext uri="{BB962C8B-B14F-4D97-AF65-F5344CB8AC3E}">
        <p14:creationId xmlns:p14="http://schemas.microsoft.com/office/powerpoint/2010/main" val="349734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4FA2-CA36-4443-A956-5AB2330F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07AE4-8506-465E-B0FC-1BC0C982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indent="0">
              <a:buNone/>
            </a:pPr>
            <a:r>
              <a:rPr lang="ru-RU" sz="2000" dirty="0"/>
              <a:t>Мы понимаем, что идея может быть масштабная, но в рамках акселератора, возможно, вы сможете выполнить минимально работающий жизнеспособный продукт (и это нормально).</a:t>
            </a:r>
          </a:p>
          <a:p>
            <a:pPr marL="176213" indent="0">
              <a:buNone/>
            </a:pPr>
            <a:r>
              <a:rPr lang="ru-RU" sz="2000" dirty="0"/>
              <a:t>Опишите результат, которого удалось добиться – модель, макет, цифровой двойник, визуализация и пр.</a:t>
            </a:r>
          </a:p>
        </p:txBody>
      </p:sp>
      <p:sp>
        <p:nvSpPr>
          <p:cNvPr id="4" name="Shape 712">
            <a:extLst>
              <a:ext uri="{FF2B5EF4-FFF2-40B4-BE49-F238E27FC236}">
                <a16:creationId xmlns:a16="http://schemas.microsoft.com/office/drawing/2014/main" id="{D7ED3616-E478-44FF-BC96-A5FACEA198FA}"/>
              </a:ext>
            </a:extLst>
          </p:cNvPr>
          <p:cNvSpPr/>
          <p:nvPr/>
        </p:nvSpPr>
        <p:spPr>
          <a:xfrm>
            <a:off x="264115" y="4707467"/>
            <a:ext cx="11678314" cy="1929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spcBef>
                <a:spcPts val="400"/>
              </a:spcBef>
              <a:defRPr sz="1500" b="1"/>
            </a:lvl1pPr>
          </a:lstStyle>
          <a:p>
            <a:pPr lvl="0" algn="ctr">
              <a:defRPr sz="1800" b="0"/>
            </a:pPr>
            <a:r>
              <a:rPr lang="ru-RU" sz="2400" b="0" i="1" dirty="0">
                <a:solidFill>
                  <a:srgbClr val="FF0000"/>
                </a:solidFill>
              </a:rPr>
              <a:t>Можете добавить еще несколько слайдов с фото/схемами/</a:t>
            </a:r>
            <a:r>
              <a:rPr lang="ru-RU" sz="2400" b="0" i="1" dirty="0" err="1">
                <a:solidFill>
                  <a:srgbClr val="FF0000"/>
                </a:solidFill>
              </a:rPr>
              <a:t>рендерами</a:t>
            </a:r>
            <a:r>
              <a:rPr lang="ru-RU" sz="2400" b="0" i="1" dirty="0">
                <a:solidFill>
                  <a:srgbClr val="FF0000"/>
                </a:solidFill>
              </a:rPr>
              <a:t> и пр. Можно вставить ссылки на дополнительные материалы – но обязательно проверьте, что ссылки рабочие</a:t>
            </a:r>
            <a:endParaRPr sz="24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4FA2-CA36-4443-A956-5AB2330F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07AE4-8506-465E-B0FC-1BC0C982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Расскажите, есть ли у вас планы на будущее? Какие они? </a:t>
            </a:r>
            <a:br>
              <a:rPr lang="ru-RU" sz="2000" dirty="0"/>
            </a:br>
            <a:r>
              <a:rPr lang="ru-RU" sz="2000" dirty="0"/>
              <a:t>Нужна ли вам помощь? </a:t>
            </a:r>
          </a:p>
          <a:p>
            <a:r>
              <a:rPr lang="ru-RU" sz="2000" dirty="0"/>
              <a:t>Это не просто конкурс, а акселератор – мы хотим помочь вам в реализации идей, но нам надо знать ваш запрос.</a:t>
            </a:r>
          </a:p>
        </p:txBody>
      </p:sp>
      <p:sp>
        <p:nvSpPr>
          <p:cNvPr id="4" name="Shape 712">
            <a:extLst>
              <a:ext uri="{FF2B5EF4-FFF2-40B4-BE49-F238E27FC236}">
                <a16:creationId xmlns:a16="http://schemas.microsoft.com/office/drawing/2014/main" id="{34177C88-8411-403D-B980-D0097E0B665E}"/>
              </a:ext>
            </a:extLst>
          </p:cNvPr>
          <p:cNvSpPr/>
          <p:nvPr/>
        </p:nvSpPr>
        <p:spPr>
          <a:xfrm>
            <a:off x="264115" y="4707467"/>
            <a:ext cx="11678314" cy="1929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spcBef>
                <a:spcPts val="400"/>
              </a:spcBef>
              <a:defRPr sz="1500" b="1"/>
            </a:lvl1pPr>
          </a:lstStyle>
          <a:p>
            <a:pPr lvl="0" algn="ctr">
              <a:defRPr sz="1800" b="0"/>
            </a:pPr>
            <a:r>
              <a:rPr lang="ru-RU" sz="2400" b="0" i="1" dirty="0">
                <a:solidFill>
                  <a:srgbClr val="FF0000"/>
                </a:solidFill>
              </a:rPr>
              <a:t>Вы можете описать перспективы как на несколько месяцев, так и на несколько лет. Нам интересен ваш ход мыслей и понимание </a:t>
            </a:r>
            <a:r>
              <a:rPr lang="ru-RU" sz="2400" b="0" i="1">
                <a:solidFill>
                  <a:srgbClr val="FF0000"/>
                </a:solidFill>
              </a:rPr>
              <a:t>дальнейших шагов</a:t>
            </a:r>
            <a:endParaRPr sz="24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40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307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Montserrat</vt:lpstr>
      <vt:lpstr>Тема Office</vt:lpstr>
      <vt:lpstr>Название проекта</vt:lpstr>
      <vt:lpstr>Проблема</vt:lpstr>
      <vt:lpstr>Анализ ситуации</vt:lpstr>
      <vt:lpstr>Решение</vt:lpstr>
      <vt:lpstr>Результат проекта</vt:lpstr>
      <vt:lpstr>Перспективы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administrator</cp:lastModifiedBy>
  <cp:revision>13</cp:revision>
  <dcterms:created xsi:type="dcterms:W3CDTF">2022-06-10T16:05:40Z</dcterms:created>
  <dcterms:modified xsi:type="dcterms:W3CDTF">2022-06-14T07:37:18Z</dcterms:modified>
</cp:coreProperties>
</file>